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0"/>
  </p:notesMasterIdLst>
  <p:sldIdLst>
    <p:sldId id="256" r:id="rId2"/>
    <p:sldId id="270" r:id="rId3"/>
    <p:sldId id="271" r:id="rId4"/>
    <p:sldId id="272" r:id="rId5"/>
    <p:sldId id="277" r:id="rId6"/>
    <p:sldId id="273" r:id="rId7"/>
    <p:sldId id="274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6" y="-6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542353-6CCB-492C-9015-6965C650891E}" type="datetime1">
              <a:rPr lang="nl-NL" altLang="en-US"/>
              <a:pPr/>
              <a:t>30-6-2017</a:t>
            </a:fld>
            <a:endParaRPr lang="nl-NL" alt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 smtClean="0"/>
              <a:t>Klik om de modelstijlen te bewerken</a:t>
            </a:r>
          </a:p>
          <a:p>
            <a:pPr lvl="1"/>
            <a:r>
              <a:rPr lang="nl-NL" altLang="en-US" smtClean="0"/>
              <a:t>Tweede niveau</a:t>
            </a:r>
          </a:p>
          <a:p>
            <a:pPr lvl="2"/>
            <a:r>
              <a:rPr lang="nl-NL" altLang="en-US" smtClean="0"/>
              <a:t>Derde niveau</a:t>
            </a:r>
          </a:p>
          <a:p>
            <a:pPr lvl="3"/>
            <a:r>
              <a:rPr lang="nl-NL" altLang="en-US" smtClean="0"/>
              <a:t>Vierde niveau</a:t>
            </a:r>
          </a:p>
          <a:p>
            <a:pPr lvl="4"/>
            <a:r>
              <a:rPr lang="nl-NL" altLang="en-US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9B08C4-E106-4A32-80EE-FB5030B5F722}" type="slidenum">
              <a:rPr lang="nl-NL" altLang="en-US"/>
              <a:pPr/>
              <a:t>‹nr.›</a:t>
            </a:fld>
            <a:endParaRPr lang="nl-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7446946" y="993285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39BC-25BE-43F9-AA2F-98627DF511A9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75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6B6E-F839-4576-9276-B6608C9F7E88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2475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517C-FC69-4535-9231-D2053EED6457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6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5466C-1B3B-469F-9231-084582BCF4EF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28572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4F7A-66B5-4CC8-8982-C911EDA491DC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315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458C-E3DF-48BE-81B8-E29ECA8BAFDE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992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4DE9F-1D69-4ED4-AD58-496F8BFECC6B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89939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74A9-D96D-4197-AC8B-8503D0150FF3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37874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7F87-5430-4046-9BAB-1E4AF886BE62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59714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62D6-4EB1-45BF-9DD6-3499AFAF6270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6986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69575-ADB6-45A0-9608-39EB610BFE96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7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 altLang="en-US" smtClean="0"/>
              <a:t>9/12/2012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16C28C-9C39-4930-9948-7EC29D7A4CDA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tructivity.nl/films-abc.php?filmpje=Blaas%20spoelen&amp;code=Blaasspoel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/>
        </p:spPr>
        <p:txBody>
          <a:bodyPr>
            <a:normAutofit/>
          </a:bodyPr>
          <a:lstStyle/>
          <a:p>
            <a:pPr eaLnBrk="1" hangingPunct="1"/>
            <a:r>
              <a:rPr lang="nl-NL" altLang="en-US" sz="3900" dirty="0" smtClean="0"/>
              <a:t>Blaasspoelen</a:t>
            </a:r>
            <a:endParaRPr lang="nl-NL" altLang="en-US" sz="39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>
              <a:solidFill>
                <a:srgbClr val="898989"/>
              </a:solidFill>
            </a:endParaRPr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473" y="4697237"/>
            <a:ext cx="2631253" cy="198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Blaasspoelen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nl-NL" altLang="en-US" sz="2400" dirty="0" smtClean="0"/>
              <a:t>Indicaties: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Voorkomen </a:t>
            </a:r>
            <a:r>
              <a:rPr lang="nl-NL" altLang="en-US" sz="2400" dirty="0" smtClean="0"/>
              <a:t>steenaanslag, gruisvorming en blaasstenen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Voorkomen </a:t>
            </a:r>
            <a:r>
              <a:rPr lang="nl-NL" altLang="en-US" sz="2400" dirty="0" smtClean="0"/>
              <a:t>verstoppingen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Verwijderen </a:t>
            </a:r>
            <a:r>
              <a:rPr lang="nl-NL" altLang="en-US" sz="2400" dirty="0" smtClean="0"/>
              <a:t>vlokken/gruis en stolsels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nl-NL" altLang="en-US" sz="2400" dirty="0" smtClean="0"/>
              <a:t> Behandelen </a:t>
            </a:r>
            <a:r>
              <a:rPr lang="nl-NL" altLang="en-US" sz="2400" dirty="0" smtClean="0"/>
              <a:t>ontstoken blaaswand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2400" dirty="0" smtClean="0">
              <a:hlinkClick r:id="rId2"/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2400" dirty="0" smtClean="0">
                <a:hlinkClick r:id="rId2"/>
              </a:rPr>
              <a:t>http://www.instructivity.nl/films-abc.php?filmpje=Blaas%20spoelen&amp;code=Blaasspoelen</a:t>
            </a:r>
            <a:endParaRPr lang="nl-NL" altLang="en-US" sz="2400" dirty="0" smtClean="0"/>
          </a:p>
        </p:txBody>
      </p:sp>
      <p:sp>
        <p:nvSpPr>
          <p:cNvPr id="27652" name="Tijdelijke aanduiding voor voettekst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Materiaal blaasspoelen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dirty="0" smtClean="0"/>
              <a:t>Gesloten spoelsysteem&gt; druppelsysteem.</a:t>
            </a:r>
          </a:p>
          <a:p>
            <a:pPr eaLnBrk="1" hangingPunct="1"/>
            <a:r>
              <a:rPr lang="nl-NL" altLang="en-US" dirty="0" smtClean="0"/>
              <a:t>Open spoelsysteem&gt; blaasspuit en spoelzakje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   </a:t>
            </a:r>
            <a:r>
              <a:rPr lang="en-US" altLang="en-US" dirty="0" err="1" smtClean="0">
                <a:solidFill>
                  <a:srgbClr val="FF0000"/>
                </a:solidFill>
              </a:rPr>
              <a:t>actief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/>
              <a:t>spoelen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NaCl</a:t>
            </a:r>
            <a:r>
              <a:rPr lang="en-US" altLang="en-US" dirty="0" smtClean="0"/>
              <a:t> met </a:t>
            </a:r>
            <a:r>
              <a:rPr lang="en-US" altLang="en-US" dirty="0" err="1" smtClean="0"/>
              <a:t>iets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druk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 direct </a:t>
            </a:r>
            <a:r>
              <a:rPr lang="en-US" altLang="en-US" dirty="0" err="1" smtClean="0"/>
              <a:t>uit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laten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lopen</a:t>
            </a:r>
            <a:r>
              <a:rPr lang="en-US" altLang="en-US" dirty="0" smtClean="0"/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   </a:t>
            </a:r>
            <a:r>
              <a:rPr lang="en-US" altLang="en-US" dirty="0" err="1" smtClean="0">
                <a:solidFill>
                  <a:srgbClr val="FF0000"/>
                </a:solidFill>
              </a:rPr>
              <a:t>passief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spoelen</a:t>
            </a:r>
            <a:r>
              <a:rPr lang="en-US" altLang="en-US" dirty="0" smtClean="0"/>
              <a:t>: Met </a:t>
            </a:r>
            <a:r>
              <a:rPr lang="en-US" altLang="en-US" dirty="0" err="1" smtClean="0"/>
              <a:t>citroenzuur</a:t>
            </a:r>
            <a:r>
              <a:rPr lang="en-US" altLang="en-US" dirty="0" smtClean="0"/>
              <a:t>( </a:t>
            </a:r>
            <a:r>
              <a:rPr lang="en-US" altLang="en-US" dirty="0" err="1" smtClean="0"/>
              <a:t>bv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Solutio</a:t>
            </a:r>
            <a:r>
              <a:rPr lang="en-US" altLang="en-US" dirty="0" smtClean="0"/>
              <a:t>) 15 </a:t>
            </a:r>
            <a:r>
              <a:rPr lang="en-US" altLang="en-US" dirty="0" err="1" smtClean="0"/>
              <a:t>minuten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laten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zitten</a:t>
            </a:r>
            <a:r>
              <a:rPr lang="en-US" altLang="en-US" dirty="0" smtClean="0"/>
              <a:t>.</a:t>
            </a:r>
            <a:endParaRPr lang="nl-NL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Soorten blaasspoelvloeistof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nl-NL" altLang="en-US" sz="2400" u="sng" dirty="0" err="1" smtClean="0"/>
              <a:t>NaCl</a:t>
            </a:r>
            <a:r>
              <a:rPr lang="nl-NL" altLang="en-US" sz="2400" u="sng" dirty="0" smtClean="0"/>
              <a:t> 0,9</a:t>
            </a:r>
            <a:r>
              <a:rPr lang="nl-NL" altLang="en-US" sz="2400" u="sng" dirty="0" smtClean="0"/>
              <a:t>%:</a:t>
            </a:r>
            <a:endParaRPr lang="nl-NL" altLang="en-US" sz="2400" u="sng" dirty="0" smtClean="0"/>
          </a:p>
          <a:p>
            <a:pPr eaLnBrk="1" hangingPunct="1">
              <a:lnSpc>
                <a:spcPct val="80000"/>
              </a:lnSpc>
            </a:pPr>
            <a:endParaRPr lang="nl-NL" altLang="en-US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2400" dirty="0" smtClean="0"/>
              <a:t>Ter voorkoming van verstopping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2400" dirty="0" smtClean="0"/>
              <a:t>Altijd </a:t>
            </a:r>
            <a:r>
              <a:rPr lang="nl-NL" altLang="en-US" sz="2400" dirty="0" smtClean="0"/>
              <a:t>gebruiken bij blaasspoelingen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en-US" sz="2400" dirty="0" smtClean="0"/>
              <a:t>Koud </a:t>
            </a:r>
            <a:r>
              <a:rPr lang="nl-NL" altLang="en-US" sz="2400" dirty="0" smtClean="0"/>
              <a:t>laten inlopen en direct weer laten aflopen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/>
            </a:r>
            <a:br>
              <a:rPr lang="nl-NL" altLang="en-US" sz="3600" smtClean="0"/>
            </a:br>
            <a:r>
              <a:rPr lang="nl-NL" altLang="en-US" sz="3600" smtClean="0"/>
              <a:t>Solutio R FNA</a:t>
            </a:r>
            <a:br>
              <a:rPr lang="nl-NL" altLang="en-US" sz="3600" smtClean="0"/>
            </a:br>
            <a:endParaRPr lang="nl-NL" altLang="en-US" sz="3600" smtClean="0"/>
          </a:p>
        </p:txBody>
      </p:sp>
      <p:sp>
        <p:nvSpPr>
          <p:cNvPr id="307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en-US" dirty="0" smtClean="0"/>
              <a:t>Bij blaasstenen en gruis</a:t>
            </a:r>
          </a:p>
          <a:p>
            <a:pPr eaLnBrk="1" hangingPunct="1"/>
            <a:r>
              <a:rPr lang="nl-NL" altLang="en-US" dirty="0" smtClean="0"/>
              <a:t>Niet gebruiken bij verstopping katheter</a:t>
            </a:r>
          </a:p>
          <a:p>
            <a:pPr eaLnBrk="1" hangingPunct="1"/>
            <a:r>
              <a:rPr lang="nl-NL" altLang="en-US" dirty="0" smtClean="0"/>
              <a:t>Nooit gebruiken bij blaasontsteking</a:t>
            </a:r>
          </a:p>
          <a:p>
            <a:pPr eaLnBrk="1" hangingPunct="1"/>
            <a:r>
              <a:rPr lang="nl-NL" altLang="en-US" dirty="0" smtClean="0"/>
              <a:t>Nooit bij blaasbloeding</a:t>
            </a:r>
          </a:p>
          <a:p>
            <a:pPr eaLnBrk="1" hangingPunct="1"/>
            <a:r>
              <a:rPr lang="nl-NL" altLang="en-US" dirty="0" smtClean="0"/>
              <a:t>15 min inwerktijd</a:t>
            </a:r>
          </a:p>
          <a:p>
            <a:pPr eaLnBrk="1" hangingPunct="1"/>
            <a:r>
              <a:rPr lang="nl-NL" altLang="en-US" dirty="0" smtClean="0"/>
              <a:t>Nooit langer dan 14 dagen gebruiken</a:t>
            </a:r>
          </a:p>
          <a:p>
            <a:pPr eaLnBrk="1" hangingPunct="1"/>
            <a:r>
              <a:rPr lang="nl-NL" altLang="en-US" dirty="0" smtClean="0"/>
              <a:t>Op basis van citroenzuur</a:t>
            </a:r>
            <a:endParaRPr lang="nl-NL" altLang="en-US" dirty="0" smtClean="0"/>
          </a:p>
          <a:p>
            <a:pPr eaLnBrk="1" hangingPunct="1"/>
            <a:endParaRPr lang="nl-NL" altLang="en-US" dirty="0" smtClean="0"/>
          </a:p>
        </p:txBody>
      </p:sp>
      <p:sp>
        <p:nvSpPr>
          <p:cNvPr id="30724" name="Tijdelijke aanduiding voor voettekst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en-US" smtClean="0"/>
              <a:t>Solutio G FNA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dirty="0" smtClean="0"/>
              <a:t>Minder agressief als solutio 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dirty="0" smtClean="0"/>
              <a:t>Kan langer gebruikt worden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nl-NL" altLang="en-US" dirty="0" smtClean="0"/>
              <a:t>Verder zelfde als solutio 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nl-NL" altLang="en-US" sz="3600" smtClean="0"/>
              <a:t>Aandachtspunten en observatiepunten blaasspoelen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48880"/>
            <a:ext cx="7772400" cy="374712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Spoelvloeistof </a:t>
            </a:r>
            <a:r>
              <a:rPr lang="nl-NL" altLang="en-US" dirty="0" smtClean="0"/>
              <a:t>op lichaamstemperatuur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Zuchten </a:t>
            </a:r>
            <a:r>
              <a:rPr lang="nl-NL" altLang="en-US" dirty="0" smtClean="0"/>
              <a:t>tijdens inlopen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Observeer </a:t>
            </a:r>
            <a:r>
              <a:rPr lang="nl-NL" altLang="en-US" dirty="0" smtClean="0"/>
              <a:t>de teruggelopen spoelvloeistof op kleur, samenstelling en hoeveelheid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Kans </a:t>
            </a:r>
            <a:r>
              <a:rPr lang="nl-NL" altLang="en-US" dirty="0" smtClean="0"/>
              <a:t>op blaaskrampen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nl-NL" altLang="en-US" dirty="0" smtClean="0"/>
              <a:t> Preventieve </a:t>
            </a:r>
            <a:r>
              <a:rPr lang="nl-NL" altLang="en-US" dirty="0" smtClean="0"/>
              <a:t>maatregelen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altLang="en-US" smtClean="0"/>
              <a:t>VTH specifieke fase GZA-Loes Zijlstra</a:t>
            </a:r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5271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270</TotalTime>
  <Words>172</Words>
  <Application>Microsoft Office PowerPoint</Application>
  <PresentationFormat>Diavoorstelling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Verdana</vt:lpstr>
      <vt:lpstr>Arial</vt:lpstr>
      <vt:lpstr>Calibri</vt:lpstr>
      <vt:lpstr>ＭＳ Ｐゴシック</vt:lpstr>
      <vt:lpstr>Wingdings 2</vt:lpstr>
      <vt:lpstr>Wingdings</vt:lpstr>
      <vt:lpstr>Integraal</vt:lpstr>
      <vt:lpstr>Blaasspoelen</vt:lpstr>
      <vt:lpstr>Blaasspoelen</vt:lpstr>
      <vt:lpstr>Materiaal blaasspoelen</vt:lpstr>
      <vt:lpstr>Soorten blaasspoelvloeistof</vt:lpstr>
      <vt:lpstr> Solutio R FNA </vt:lpstr>
      <vt:lpstr>Solutio G FNA</vt:lpstr>
      <vt:lpstr>Aandachtspunten en observatiepunten blaasspoelen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Observeren,controleren en verzorgen van blaaskatheters.</dc:title>
  <dc:creator>Eric</dc:creator>
  <cp:lastModifiedBy>Charlotte Verhagen</cp:lastModifiedBy>
  <cp:revision>51</cp:revision>
  <dcterms:created xsi:type="dcterms:W3CDTF">2010-11-30T20:48:05Z</dcterms:created>
  <dcterms:modified xsi:type="dcterms:W3CDTF">2017-06-30T08:08:31Z</dcterms:modified>
</cp:coreProperties>
</file>